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7" r:id="rId2"/>
    <p:sldId id="258" r:id="rId3"/>
    <p:sldId id="349" r:id="rId4"/>
    <p:sldId id="262" r:id="rId5"/>
    <p:sldId id="263" r:id="rId6"/>
    <p:sldId id="264" r:id="rId7"/>
    <p:sldId id="347" r:id="rId8"/>
    <p:sldId id="350" r:id="rId9"/>
    <p:sldId id="352" r:id="rId10"/>
    <p:sldId id="353" r:id="rId11"/>
    <p:sldId id="354" r:id="rId12"/>
    <p:sldId id="355" r:id="rId13"/>
    <p:sldId id="356" r:id="rId14"/>
    <p:sldId id="357" r:id="rId15"/>
    <p:sldId id="358" r:id="rId16"/>
    <p:sldId id="359" r:id="rId17"/>
    <p:sldId id="360" r:id="rId18"/>
    <p:sldId id="361" r:id="rId19"/>
    <p:sldId id="362" r:id="rId20"/>
    <p:sldId id="364" r:id="rId21"/>
    <p:sldId id="367" r:id="rId22"/>
    <p:sldId id="366" r:id="rId23"/>
    <p:sldId id="365" r:id="rId24"/>
    <p:sldId id="368" r:id="rId25"/>
    <p:sldId id="376" r:id="rId26"/>
    <p:sldId id="306" r:id="rId27"/>
    <p:sldId id="307" r:id="rId28"/>
    <p:sldId id="30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7/1/2020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clipart-library.com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flo?x=1jqt&amp;i=1qqi22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381000" y="1175485"/>
            <a:ext cx="11430000" cy="4415079"/>
            <a:chOff x="0" y="837156"/>
            <a:chExt cx="12192000" cy="470941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37156"/>
              <a:ext cx="12192000" cy="87260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592" y="1709761"/>
              <a:ext cx="11430000" cy="3836813"/>
            </a:xfrm>
            <a:prstGeom prst="rect">
              <a:avLst/>
            </a:prstGeom>
          </p:spPr>
        </p:pic>
      </p:grpSp>
      <p:sp>
        <p:nvSpPr>
          <p:cNvPr id="6" name="Title 1"/>
          <p:cNvSpPr txBox="1">
            <a:spLocks/>
          </p:cNvSpPr>
          <p:nvPr/>
        </p:nvSpPr>
        <p:spPr>
          <a:xfrm>
            <a:off x="7333487" y="2382669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조언을 구하는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093207" y="3682934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감성적인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993391" y="5010633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대단하다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97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6806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551186"/>
            <a:ext cx="11521440" cy="561189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586985" y="3129770"/>
            <a:ext cx="318211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잘하더라고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870448" y="3943656"/>
            <a:ext cx="320039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많더라고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610290" y="4757542"/>
            <a:ext cx="325526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오더라고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894832" y="5553140"/>
            <a:ext cx="322783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잘하더라고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956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94455"/>
            <a:ext cx="11430000" cy="502659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6981032" y="2066544"/>
            <a:ext cx="3946047" cy="920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스트레스를 받은 나머지 계속 먹어요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544912" y="3993796"/>
            <a:ext cx="3946047" cy="920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기쁜 나머지 눈물을 흘리셨어요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11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831917"/>
            <a:ext cx="11430000" cy="535536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7872983" y="831917"/>
            <a:ext cx="3813049" cy="88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미안한 나머지 계속 </a:t>
            </a:r>
            <a:endParaRPr lang="en-US" altLang="ko-KR" sz="2400" dirty="0">
              <a:solidFill>
                <a:srgbClr val="FF0000"/>
              </a:solidFill>
            </a:endParaRPr>
          </a:p>
          <a:p>
            <a:r>
              <a:rPr lang="ko-KR" altLang="en-US" sz="2400" dirty="0">
                <a:solidFill>
                  <a:srgbClr val="FF0000"/>
                </a:solidFill>
              </a:rPr>
              <a:t>사과를 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492685" y="2672214"/>
            <a:ext cx="3916681" cy="8526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피곤한 나머지 </a:t>
            </a:r>
            <a:r>
              <a:rPr lang="en-US" altLang="ko-KR" sz="2400" dirty="0">
                <a:solidFill>
                  <a:srgbClr val="FF0000"/>
                </a:solidFill>
              </a:rPr>
              <a:t>10</a:t>
            </a:r>
            <a:r>
              <a:rPr lang="ko-KR" altLang="en-US" sz="2400" dirty="0">
                <a:solidFill>
                  <a:srgbClr val="FF0000"/>
                </a:solidFill>
              </a:rPr>
              <a:t>시간 동안 잠을 잤어요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99631" y="4434841"/>
            <a:ext cx="3858769" cy="10217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슬픈 나머지 며칠 동안 울었어요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98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924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327229"/>
            <a:ext cx="11704320" cy="4318313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840478" y="4188483"/>
            <a:ext cx="280720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제가 기자라면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806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786368"/>
            <a:ext cx="11612880" cy="5394718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557016" y="999218"/>
            <a:ext cx="305409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제가 정치가라면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557016" y="2809730"/>
            <a:ext cx="270662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제가 선생님이라면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57015" y="4610961"/>
            <a:ext cx="288950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제가 야구 선수라면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1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00151"/>
            <a:ext cx="11430000" cy="435960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267711" y="4656818"/>
            <a:ext cx="910742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75520" y="140037"/>
            <a:ext cx="2139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88976" y="164511"/>
            <a:ext cx="7818120" cy="5524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주어진 문법을 이용해서 자유롭게 대화를 만들어 보세요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89270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3" y="1267206"/>
            <a:ext cx="10488169" cy="4572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828799" y="1955479"/>
            <a:ext cx="892454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28799" y="3553206"/>
            <a:ext cx="892454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28799" y="5105213"/>
            <a:ext cx="8924545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84664" y="140037"/>
            <a:ext cx="2130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99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02692" y="140037"/>
            <a:ext cx="7818120" cy="55249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주어진 문법을 이용해서 자유롭게 대화를 만들어 보세요</a:t>
            </a:r>
            <a:r>
              <a:rPr lang="en-US" altLang="ko-K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36321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211" y="0"/>
            <a:ext cx="8785840" cy="621792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610344" y="140037"/>
            <a:ext cx="2404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71382" y="2280806"/>
            <a:ext cx="4451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71382" y="2753246"/>
            <a:ext cx="4451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71382" y="3225686"/>
            <a:ext cx="44518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625938" y="5724144"/>
            <a:ext cx="6109885" cy="457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6" name="01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22584" y="53035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3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0981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/>
      <p:bldP spid="13" grpId="0"/>
      <p:bldP spid="14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207" y="140037"/>
            <a:ext cx="10724707" cy="62179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758838" y="0"/>
            <a:ext cx="14331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endParaRPr lang="en-US" altLang="ko-KR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83402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10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복습 </a:t>
            </a:r>
            <a: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2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Review 2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628632" y="140037"/>
            <a:ext cx="23865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786368"/>
            <a:ext cx="11704320" cy="21508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24" y="3873225"/>
            <a:ext cx="11253797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54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/>
          </p:cNvPicPr>
          <p:nvPr/>
        </p:nvPicPr>
        <p:blipFill rotWithShape="1">
          <a:blip r:embed="rId2"/>
          <a:srcRect t="2580"/>
          <a:stretch/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236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191" y="786368"/>
            <a:ext cx="7772400" cy="49948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656064" y="140037"/>
            <a:ext cx="2359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101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07776" y="1895137"/>
            <a:ext cx="6017151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07777" y="5013369"/>
            <a:ext cx="5157616" cy="54864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1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92056" y="140037"/>
            <a:ext cx="2423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102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023933"/>
            <a:ext cx="11612880" cy="4842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059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814816" y="140037"/>
            <a:ext cx="3200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워크북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41-42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765850"/>
            <a:ext cx="11612880" cy="306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168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5322" y="82296"/>
            <a:ext cx="6581356" cy="621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239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  <a:endParaRPr lang="pl-PL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hlinkClick r:id="rId2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Quizlet: </a:t>
            </a:r>
            <a:r>
              <a:rPr lang="en-US" dirty="0">
                <a:hlinkClick r:id="rId3"/>
              </a:rPr>
              <a:t>https://quizlet.com/_8bxflo?x=1jqt&amp;i=1qqi22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49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599662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꾸준히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암기하다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예습하다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계획표를 짜다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진로를 결정하다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감성적이다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steadily, constantly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make a plan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memorize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decide the career path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study in advance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emotional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364642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대단하다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조언을 구하다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책임감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호기심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직접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합격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great, excellent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curiosity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get the advice of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directly, in person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responsibility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pass, acceptance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27989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사과하다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습관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대화가 끊기다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효율적으로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집중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목표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apologize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efficiently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habit 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concentration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have a conversation stop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goal, target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631978"/>
              </p:ext>
            </p:extLst>
          </p:nvPr>
        </p:nvGraphicFramePr>
        <p:xfrm>
          <a:off x="2119037" y="698838"/>
          <a:ext cx="7953926" cy="30645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i="0" dirty="0"/>
                        <a:t>무의미</a:t>
                      </a:r>
                      <a:endParaRPr lang="en-US" altLang="ko-KR" sz="4000" i="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미루다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276856" y="2121408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meaningless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60592" y="2121408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delay, postpone</a:t>
            </a:r>
          </a:p>
        </p:txBody>
      </p:sp>
    </p:spTree>
    <p:extLst>
      <p:ext uri="{BB962C8B-B14F-4D97-AF65-F5344CB8AC3E}">
        <p14:creationId xmlns:p14="http://schemas.microsoft.com/office/powerpoint/2010/main" val="383450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670048"/>
            <a:ext cx="11612880" cy="560418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428999" y="2511148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꾸준히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98718" y="3187086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진로를 결정하지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620511" y="3858481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예습한다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699503" y="4529876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계획표를 짜는 것이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97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438655" y="5666874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암기한다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70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200727"/>
            <a:ext cx="11612880" cy="424485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364991" y="3488932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책임감이 강해서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65553" y="140037"/>
            <a:ext cx="2149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97</a:t>
            </a:r>
            <a:r>
              <a:rPr lang="ko-KR" altLang="en-US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81399" y="4766044"/>
            <a:ext cx="2862073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호기심이 강한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778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1951</TotalTime>
  <Words>319</Words>
  <Application>Microsoft Office PowerPoint</Application>
  <PresentationFormat>Widescreen</PresentationFormat>
  <Paragraphs>110</Paragraphs>
  <Slides>28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10   복습 2 Review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256</cp:revision>
  <dcterms:created xsi:type="dcterms:W3CDTF">2020-04-19T05:49:19Z</dcterms:created>
  <dcterms:modified xsi:type="dcterms:W3CDTF">2020-07-01T10:29:00Z</dcterms:modified>
</cp:coreProperties>
</file>